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3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CFDF-8B85-4E14-B353-178A521E6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44D6E2-2437-4FCD-9217-6BF285646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04754-CEC7-4ECD-BDB5-AB4C6689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04FA-FE23-4901-9529-684F61E338EB}" type="datetimeFigureOut">
              <a:rPr lang="en-IN" smtClean="0"/>
              <a:t>19-04-2020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AE2DB-40D1-482E-B8CF-DB4BE1815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71456-9324-4A15-B306-808887B60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F17B6-8BAD-429C-8C39-427BC848FB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332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5EA24-8E61-41A4-B43D-AB3B60B01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9099E6-3B1B-4EAD-A9E4-6A8323682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DCFCC-6E7E-4CC8-8564-A63BFA6B7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04FA-FE23-4901-9529-684F61E338EB}" type="datetimeFigureOut">
              <a:rPr lang="en-IN" smtClean="0"/>
              <a:t>19-04-2020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6A081-5F1E-410F-9F31-8BC2F23D7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830FB-BBB4-4491-9D14-58EA6EA8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F17B6-8BAD-429C-8C39-427BC848FB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3690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7B59EE-B0C2-407D-B6DD-D793EE4391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52FC5-B277-46A3-86E2-14B3B02C5A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E4E3A-6045-45F5-ABE9-F46032EF9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04FA-FE23-4901-9529-684F61E338EB}" type="datetimeFigureOut">
              <a:rPr lang="en-IN" smtClean="0"/>
              <a:t>19-04-2020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EEEDC-B062-4053-A4A0-D1FAAE667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2FA9B-38BE-4F55-8F27-83E7C6E14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F17B6-8BAD-429C-8C39-427BC848FB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2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21781-C987-4B87-85A4-470641C2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FFFAC-3073-4336-8C6A-C62ED2D45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9D7EF-35A0-4D04-B4F0-A7BB8C593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04FA-FE23-4901-9529-684F61E338EB}" type="datetimeFigureOut">
              <a:rPr lang="en-IN" smtClean="0"/>
              <a:t>19-04-2020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1F6FE-B618-44DB-8332-0EDDBCAF4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D62EF-7C9E-4F55-8AD8-9AA9CD8F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F17B6-8BAD-429C-8C39-427BC848FB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216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B666-41D4-427F-B0E6-42615E93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EDFD1-8F20-43C6-81E0-43F8EFDCA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1E943-9EBE-4F4E-B1B0-6115C28EC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04FA-FE23-4901-9529-684F61E338EB}" type="datetimeFigureOut">
              <a:rPr lang="en-IN" smtClean="0"/>
              <a:t>19-04-2020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CC599-A1FC-4491-94D8-1673B7999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802B6-A05A-43FD-82AF-7065D1E3B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F17B6-8BAD-429C-8C39-427BC848FB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435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139E-173C-4B25-A538-AAF52D8DF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A6D35-AF74-40CE-8612-A4D2CD8FC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4ADE8-58BF-41A6-A9A7-18D204DC4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444CC-308A-4A77-9503-5E5D58695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04FA-FE23-4901-9529-684F61E338EB}" type="datetimeFigureOut">
              <a:rPr lang="en-IN" smtClean="0"/>
              <a:t>19-04-2020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A77CB-DE69-4791-B8E8-AA993D46F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444ED2-8C9E-411D-BCD3-9F3A36472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F17B6-8BAD-429C-8C39-427BC848FB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9503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99E1-BA50-46F5-8D7E-7D8DB5FCE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30858-FE81-4741-A0A7-63464025B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11F4F-14F7-4462-9D20-59C8A47C1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C9FB80-780B-4962-8E8E-B1913C90AF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8863C-903D-422D-84AA-AE0A1CCBCC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E4A683-F56E-4A99-97D3-480CE0023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04FA-FE23-4901-9529-684F61E338EB}" type="datetimeFigureOut">
              <a:rPr lang="en-IN" smtClean="0"/>
              <a:t>19-04-2020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4CC832-5753-4776-B9D4-1151C5E6E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E53EDB-EC8E-44BC-96CC-B46568569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F17B6-8BAD-429C-8C39-427BC848FB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52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F119A-52AF-45B1-93F4-C097D017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BD1E12-44EF-44D1-BD80-5663DBBCF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04FA-FE23-4901-9529-684F61E338EB}" type="datetimeFigureOut">
              <a:rPr lang="en-IN" smtClean="0"/>
              <a:t>19-04-2020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A8068C-75D0-4EB3-8175-EBC23CC4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2458A-6994-46A3-B7D3-99B1915C5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F17B6-8BAD-429C-8C39-427BC848FB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6652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0F49E-126D-4FDF-955B-4F006EA9F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04FA-FE23-4901-9529-684F61E338EB}" type="datetimeFigureOut">
              <a:rPr lang="en-IN" smtClean="0"/>
              <a:t>19-04-2020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D9E0E-FA9C-488B-9316-E547C29BD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9150B-9838-43C0-8862-A7E206F2E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F17B6-8BAD-429C-8C39-427BC848FB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844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426D9-9E36-43E8-99F3-4137A7D18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45223-6EFF-44D6-86DE-6F6610551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FD102-80C3-4244-B69D-CD8F10011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F81177-C067-4B76-B3E3-34A1E7145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04FA-FE23-4901-9529-684F61E338EB}" type="datetimeFigureOut">
              <a:rPr lang="en-IN" smtClean="0"/>
              <a:t>19-04-2020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7DC3D-84F2-4BFF-9450-CD864A555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1A676-A4D6-4D6B-A507-4C053D6CE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F17B6-8BAD-429C-8C39-427BC848FB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376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6D34-65E6-4D25-B9AB-169C9D75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F25AC3-A534-4772-A3E9-9484C8EF84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D509F-56B7-4D03-AAF9-A1C9100A2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C8D64-BA60-4387-BA99-71F06DC8B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304FA-FE23-4901-9529-684F61E338EB}" type="datetimeFigureOut">
              <a:rPr lang="en-IN" smtClean="0"/>
              <a:t>19-04-2020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DBE75-5E55-413D-A135-9CC649C00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C1387-4B03-48F9-BFC2-4F28E36F5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F17B6-8BAD-429C-8C39-427BC848FB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633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99BF35-AF65-4E1D-87E6-8A093F3E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6B87D-AE05-4C8E-A503-83F130A57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ED9FE-535D-4665-B850-7BC39F11A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304FA-FE23-4901-9529-684F61E338EB}" type="datetimeFigureOut">
              <a:rPr lang="en-IN" smtClean="0"/>
              <a:t>19-04-2020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1F4A1-0577-4182-9CA3-1D1512838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31643-7262-405F-8976-C4491BF27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F17B6-8BAD-429C-8C39-427BC848FB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9555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3886" y="74140"/>
            <a:ext cx="11859986" cy="6858000"/>
            <a:chOff x="203886" y="74140"/>
            <a:chExt cx="11859986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886" y="74140"/>
              <a:ext cx="918107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2765" y="1491048"/>
              <a:ext cx="3441107" cy="3482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2455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85" y="0"/>
            <a:ext cx="9129713" cy="68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8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32" y="0"/>
            <a:ext cx="10260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63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1DA4AA-4373-4160-B799-8F93FC2B56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" t="811" r="2397" b="4407"/>
          <a:stretch/>
        </p:blipFill>
        <p:spPr>
          <a:xfrm rot="16200000">
            <a:off x="3064477" y="-897926"/>
            <a:ext cx="6030097" cy="874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71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793" y="216085"/>
            <a:ext cx="8992696" cy="601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91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2" y="0"/>
            <a:ext cx="11460808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762" y="980302"/>
            <a:ext cx="971344" cy="47130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15" b="89744" l="9910" r="100000"/>
                    </a14:imgEffect>
                    <a14:imgEffect>
                      <a14:artisticPaintStrokes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8762387" y="1060934"/>
            <a:ext cx="1260749" cy="3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91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62" y="0"/>
            <a:ext cx="8408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0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00" y="0"/>
            <a:ext cx="436892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95243">
            <a:off x="5389839" y="381623"/>
            <a:ext cx="6281327" cy="585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94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Sarthak</dc:creator>
  <cp:lastModifiedBy>Jasdeep Singh</cp:lastModifiedBy>
  <cp:revision>14</cp:revision>
  <dcterms:created xsi:type="dcterms:W3CDTF">2020-04-18T16:20:56Z</dcterms:created>
  <dcterms:modified xsi:type="dcterms:W3CDTF">2020-04-19T13:04:31Z</dcterms:modified>
</cp:coreProperties>
</file>